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74" r:id="rId6"/>
    <p:sldId id="275" r:id="rId7"/>
    <p:sldId id="276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6A61"/>
    <a:srgbClr val="680C0F"/>
    <a:srgbClr val="64A761"/>
    <a:srgbClr val="70776F"/>
    <a:srgbClr val="92A099"/>
    <a:srgbClr val="697971"/>
    <a:srgbClr val="5C8675"/>
    <a:srgbClr val="8FB790"/>
    <a:srgbClr val="ABC9AC"/>
    <a:srgbClr val="AD9C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0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2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5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3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31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3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01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38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8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493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005" y="1464395"/>
            <a:ext cx="3637990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0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E56A61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30469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لعبة</a:t>
            </a:r>
          </a:p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المعلِّم قد حضر</a:t>
            </a:r>
            <a:endParaRPr lang="en-US" sz="9600" b="1" dirty="0">
              <a:ln w="0"/>
              <a:solidFill>
                <a:srgbClr val="E56A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64" y="989829"/>
            <a:ext cx="3900533" cy="413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47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E56A61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30469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لعبة</a:t>
            </a:r>
          </a:p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حي أم ميت</a:t>
            </a:r>
            <a:endParaRPr lang="en-US" sz="9600" b="1" dirty="0">
              <a:ln w="0"/>
              <a:solidFill>
                <a:srgbClr val="E56A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28" y="1550464"/>
            <a:ext cx="5444573" cy="357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18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E56A61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30469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لعبة</a:t>
            </a:r>
          </a:p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لعازر قم</a:t>
            </a:r>
            <a:endParaRPr lang="en-US" sz="9600" b="1" dirty="0">
              <a:ln w="0"/>
              <a:solidFill>
                <a:srgbClr val="E56A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"/>
          <a:stretch/>
        </p:blipFill>
        <p:spPr>
          <a:xfrm>
            <a:off x="1423851" y="1045367"/>
            <a:ext cx="3486150" cy="408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95955"/>
            <a:ext cx="10824557" cy="30469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بشرى اليوم</a:t>
            </a:r>
          </a:p>
          <a:p>
            <a:pPr algn="r" rtl="1"/>
            <a:endParaRPr lang="ar-LB" sz="9600" b="1" dirty="0" smtClean="0">
              <a:ln w="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86" y="1183783"/>
            <a:ext cx="4871064" cy="369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0" y="5215923"/>
            <a:ext cx="1554480" cy="155448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مراجعة</a:t>
            </a:r>
            <a:endParaRPr lang="ar-LB" sz="23900" b="1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50" y="155582"/>
            <a:ext cx="4286848" cy="497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10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744" y="1525259"/>
            <a:ext cx="3572512" cy="323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680C0F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48523" y="4282294"/>
            <a:ext cx="905001" cy="37819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72458" y="300764"/>
            <a:ext cx="10824557" cy="470898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66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الدرس الرابع</a:t>
            </a:r>
          </a:p>
          <a:p>
            <a:pPr algn="r"/>
            <a:endParaRPr lang="ar-LB" sz="72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en-US" sz="5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en-US" sz="5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ar-LB" sz="5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يوحنا </a:t>
            </a:r>
            <a:r>
              <a:rPr lang="ar-JO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۱</a:t>
            </a:r>
            <a:r>
              <a:rPr lang="ar-JO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۱</a:t>
            </a:r>
            <a:r>
              <a:rPr lang="ar-LB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</a:t>
            </a:r>
            <a:r>
              <a:rPr lang="ar-JO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۱</a:t>
            </a:r>
            <a:r>
              <a:rPr lang="ar-LB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- </a:t>
            </a:r>
            <a:r>
              <a:rPr lang="en-US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٤</a:t>
            </a:r>
            <a:r>
              <a:rPr lang="en-US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٥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3" y="5261643"/>
            <a:ext cx="1679894" cy="1463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5" y="5261643"/>
            <a:ext cx="1679892" cy="14630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258" y="300764"/>
            <a:ext cx="3810000" cy="3810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60518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680C0F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412420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5400" dirty="0" smtClean="0">
                <a:ln w="0"/>
                <a:solidFill>
                  <a:srgbClr val="680C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كلمته للحياة</a:t>
            </a:r>
            <a:endParaRPr lang="en-US" sz="5400" dirty="0">
              <a:ln w="0"/>
              <a:solidFill>
                <a:srgbClr val="680C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 rtl="1"/>
            <a:endParaRPr lang="ar-LB" sz="4800" dirty="0" smtClean="0">
              <a:ln w="0"/>
              <a:solidFill>
                <a:srgbClr val="680C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rtl="1"/>
            <a:r>
              <a:rPr lang="ar-LB" sz="8000" b="1" dirty="0" smtClean="0">
                <a:ln w="0">
                  <a:solidFill>
                    <a:srgbClr val="4D4D4D"/>
                  </a:solidFill>
                </a:ln>
                <a:solidFill>
                  <a:srgbClr val="680C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عندما أخاف من الموت.. سأتسمك بيسوع وقوته.</a:t>
            </a:r>
            <a:endParaRPr lang="en-US" sz="8000" b="1" dirty="0" smtClean="0">
              <a:ln w="0">
                <a:solidFill>
                  <a:srgbClr val="4D4D4D"/>
                </a:solidFill>
              </a:ln>
              <a:solidFill>
                <a:srgbClr val="680C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58095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B18121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B1812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ترحيب</a:t>
            </a:r>
            <a:endParaRPr lang="en-US" sz="11500" b="1" dirty="0">
              <a:ln w="0"/>
              <a:solidFill>
                <a:srgbClr val="B1812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323" y="634592"/>
            <a:ext cx="2400139" cy="447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E56A61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30469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لعبة</a:t>
            </a:r>
          </a:p>
          <a:p>
            <a:pPr algn="r" rtl="1"/>
            <a:r>
              <a:rPr lang="ar-LB" sz="9600" b="1" dirty="0" smtClean="0">
                <a:ln w="0"/>
                <a:solidFill>
                  <a:srgbClr val="E56A6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مريم، مرثا ولعازر</a:t>
            </a:r>
            <a:endParaRPr lang="en-US" sz="9600" b="1" dirty="0">
              <a:ln w="0"/>
              <a:solidFill>
                <a:srgbClr val="E56A6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741" y="1150519"/>
            <a:ext cx="2675955" cy="397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8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95955"/>
            <a:ext cx="10824557" cy="452431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تمثيليَّة</a:t>
            </a:r>
          </a:p>
          <a:p>
            <a:pPr algn="r" rtl="1"/>
            <a:endParaRPr lang="ar-LB" sz="9600" b="1" dirty="0" smtClean="0">
              <a:ln w="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 rtl="1"/>
            <a:r>
              <a:rPr lang="ar-LB" sz="9600" b="1" dirty="0" smtClean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هل قام لعازر؟</a:t>
            </a:r>
            <a:endParaRPr lang="en-US" sz="9600" b="1" dirty="0">
              <a:ln w="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1323036"/>
            <a:ext cx="48260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24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95955"/>
            <a:ext cx="10824557" cy="304698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القصَّة</a:t>
            </a:r>
          </a:p>
          <a:p>
            <a:pPr algn="r" rtl="1"/>
            <a:endParaRPr lang="ar-LB" sz="9600" b="1" dirty="0" smtClean="0">
              <a:ln w="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0" y="5261643"/>
            <a:ext cx="1463040" cy="14630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1" y="365826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92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92D050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آية الحفظ</a:t>
            </a:r>
            <a:endParaRPr lang="ar-LB" sz="23900" b="1" dirty="0" smtClean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0" y="5215923"/>
            <a:ext cx="1554480" cy="15544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110806"/>
            <a:ext cx="5765962" cy="301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0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92D050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37260" y="350518"/>
            <a:ext cx="10824557" cy="477053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7200" b="1" dirty="0" smtClean="0">
                <a:ln w="0"/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آية الحفظ</a:t>
            </a:r>
            <a:endParaRPr lang="en-US" sz="7200" b="1" dirty="0" smtClean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 rtl="1"/>
            <a:endParaRPr lang="en-US" sz="7200" b="1" dirty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 rtl="1"/>
            <a:r>
              <a:rPr lang="ar-LB" sz="8000" b="1" dirty="0" smtClean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«أنا هو القيامة والحياة</a:t>
            </a:r>
            <a:r>
              <a:rPr lang="ar-LB" sz="80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ar-LB" sz="8000" b="1" dirty="0" smtClean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من آمن بي ولو مات فسيحيا»</a:t>
            </a:r>
            <a:endParaRPr lang="ar-LB" sz="8000" b="1" dirty="0">
              <a:ln w="0">
                <a:solidFill>
                  <a:srgbClr val="4D4D4D"/>
                </a:solidFill>
              </a:ln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0" y="5215923"/>
            <a:ext cx="1554480" cy="15544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" y="564229"/>
            <a:ext cx="2562524" cy="13410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0250" y="4351614"/>
            <a:ext cx="4494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4400" b="1" dirty="0" smtClean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يوحنا </a:t>
            </a:r>
            <a:r>
              <a:rPr lang="ar-JO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۱</a:t>
            </a:r>
            <a:r>
              <a:rPr lang="ar-JO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۱</a:t>
            </a:r>
            <a:r>
              <a:rPr lang="ar-LB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</a:t>
            </a:r>
            <a:r>
              <a:rPr lang="ar-JO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۲</a:t>
            </a:r>
            <a:r>
              <a:rPr lang="en-US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٥</a:t>
            </a:r>
            <a:endParaRPr lang="en-US" sz="4400" b="1" dirty="0">
              <a:ln w="0">
                <a:solidFill>
                  <a:srgbClr val="4D4D4D"/>
                </a:solidFill>
              </a:ln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385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</TotalTime>
  <Words>66</Words>
  <Application>Microsoft Office PowerPoint</Application>
  <PresentationFormat>Widescreen</PresentationFormat>
  <Paragraphs>28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 Heights</dc:creator>
  <cp:lastModifiedBy>New Heights</cp:lastModifiedBy>
  <cp:revision>77</cp:revision>
  <dcterms:created xsi:type="dcterms:W3CDTF">2017-04-24T08:34:07Z</dcterms:created>
  <dcterms:modified xsi:type="dcterms:W3CDTF">2017-06-14T05:05:25Z</dcterms:modified>
</cp:coreProperties>
</file>